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62" r:id="rId9"/>
    <p:sldId id="263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2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255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869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6542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0109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326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30722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ttēlu k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47082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70846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048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133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869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358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9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112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147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7636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4437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3C246-E92D-49CC-BD2B-5E1D610CD9DE}" type="datetimeFigureOut">
              <a:rPr lang="lv-LV" smtClean="0"/>
              <a:t>22.03.2023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A84F1-F79B-497D-8966-1817AE4A1C8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2357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19603"/>
          </a:xfrm>
        </p:spPr>
        <p:txBody>
          <a:bodyPr>
            <a:normAutofit/>
          </a:bodyPr>
          <a:lstStyle/>
          <a:p>
            <a:r>
              <a:rPr lang="lv-LV" dirty="0" smtClean="0"/>
              <a:t>Teātra pulciņa</a:t>
            </a:r>
            <a:br>
              <a:rPr lang="lv-LV" dirty="0" smtClean="0"/>
            </a:br>
            <a:r>
              <a:rPr lang="lv-LV" dirty="0" smtClean="0"/>
              <a:t>«Kājām gaisā!»</a:t>
            </a:r>
            <a:br>
              <a:rPr lang="lv-LV" dirty="0" smtClean="0"/>
            </a:br>
            <a:r>
              <a:rPr lang="lv-LV" dirty="0" smtClean="0"/>
              <a:t> ikdiena</a:t>
            </a:r>
            <a:br>
              <a:rPr lang="lv-LV" dirty="0" smtClean="0"/>
            </a:br>
            <a:r>
              <a:rPr lang="lv-LV" dirty="0" smtClean="0"/>
              <a:t>2022./2023.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48250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71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833"/>
            <a:ext cx="12192000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61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833"/>
            <a:ext cx="12192000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33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89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133349"/>
            <a:ext cx="11660777" cy="65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89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50222"/>
            <a:ext cx="11599817" cy="65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4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/>
          <a:stretch/>
        </p:blipFill>
        <p:spPr>
          <a:xfrm>
            <a:off x="687977" y="123552"/>
            <a:ext cx="10955382" cy="66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8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71301"/>
            <a:ext cx="11817531" cy="66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3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833"/>
            <a:ext cx="12192000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75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833"/>
            <a:ext cx="12192000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50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13833"/>
            <a:ext cx="12192000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6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833"/>
            <a:ext cx="12192000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58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30679" y="1832408"/>
            <a:ext cx="6692534" cy="3167063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0" y="69672"/>
            <a:ext cx="8599085" cy="397110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r="13598"/>
          <a:stretch/>
        </p:blipFill>
        <p:spPr>
          <a:xfrm>
            <a:off x="3614058" y="3802268"/>
            <a:ext cx="3187338" cy="2959939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546" y="3733801"/>
            <a:ext cx="4542609" cy="30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88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4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91" y="0"/>
            <a:ext cx="10261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26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26"/>
            <a:ext cx="12192000" cy="52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4306"/>
      </p:ext>
    </p:extLst>
  </p:cSld>
  <p:clrMapOvr>
    <a:masterClrMapping/>
  </p:clrMapOvr>
</p:sld>
</file>

<file path=ppt/theme/theme1.xml><?xml version="1.0" encoding="utf-8"?>
<a:theme xmlns:a="http://schemas.openxmlformats.org/drawingml/2006/main" name="Berlīne">
  <a:themeElements>
    <a:clrScheme name="Berlīne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īne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īn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TM04033917[[fn=Berlīne]]</Template>
  <TotalTime>20</TotalTime>
  <Words>2</Words>
  <Application>Microsoft Office PowerPoint</Application>
  <PresentationFormat>Widescreen</PresentationFormat>
  <Paragraphs>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Berlīne</vt:lpstr>
      <vt:lpstr>Teātra pulciņa «Kājām gaisā!»  ikdiena 2022./2023.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Teātra pulciņa ikdiena 2022./2023.</dc:title>
  <dc:creator>Lietotajs</dc:creator>
  <cp:lastModifiedBy>anitak</cp:lastModifiedBy>
  <cp:revision>4</cp:revision>
  <dcterms:created xsi:type="dcterms:W3CDTF">2023-03-22T08:52:54Z</dcterms:created>
  <dcterms:modified xsi:type="dcterms:W3CDTF">2023-03-22T09:34:36Z</dcterms:modified>
</cp:coreProperties>
</file>